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14400-4AE7-47DA-8331-DBD6CA62B3EF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5C042-A9F1-427E-A455-F5427BAC4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09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05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86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9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418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99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01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86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54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172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4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64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70806-1BD7-45AD-83BA-8A202EB2E71D}" type="datetimeFigureOut">
              <a:rPr lang="fr-FR" smtClean="0"/>
              <a:t>18/12/2019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9FD48-3E22-4CF4-9EBD-C7B0EC1F4B7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1634" y="793376"/>
            <a:ext cx="5056095" cy="3993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1634" y="793377"/>
            <a:ext cx="5056095" cy="954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ysClr val="windowText" lastClr="000000"/>
                </a:solidFill>
              </a:rPr>
              <a:t>U</a:t>
            </a:r>
            <a:r>
              <a:rPr lang="fr-FR" sz="3200" dirty="0" smtClean="0">
                <a:solidFill>
                  <a:sysClr val="windowText" lastClr="000000"/>
                </a:solidFill>
              </a:rPr>
              <a:t>ser</a:t>
            </a:r>
            <a:endParaRPr lang="fr-FR" sz="32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963091"/>
              </p:ext>
            </p:extLst>
          </p:nvPr>
        </p:nvGraphicFramePr>
        <p:xfrm>
          <a:off x="1590486" y="2097741"/>
          <a:ext cx="3882467" cy="244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2163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2260304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2447366">
                <a:tc>
                  <a:txBody>
                    <a:bodyPr/>
                    <a:lstStyle/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_id,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_version,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Pseudo</a:t>
                      </a:r>
                    </a:p>
                    <a:p>
                      <a:pPr algn="r"/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Password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Avatar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Email</a:t>
                      </a:r>
                    </a:p>
                    <a:p>
                      <a:pPr algn="r"/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creationDate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965576" y="2803260"/>
            <a:ext cx="3863789" cy="1983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65575" y="2803260"/>
            <a:ext cx="3863789" cy="3361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>
                <a:solidFill>
                  <a:sysClr val="windowText" lastClr="000000"/>
                </a:solidFill>
              </a:rPr>
              <a:t>S</a:t>
            </a:r>
            <a:r>
              <a:rPr lang="fr-FR" sz="3200" dirty="0" err="1" smtClean="0">
                <a:solidFill>
                  <a:sysClr val="windowText" lastClr="000000"/>
                </a:solidFill>
              </a:rPr>
              <a:t>hortUser</a:t>
            </a:r>
            <a:endParaRPr lang="fr-FR" sz="32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623021"/>
              </p:ext>
            </p:extLst>
          </p:nvPr>
        </p:nvGraphicFramePr>
        <p:xfrm>
          <a:off x="7283074" y="3492647"/>
          <a:ext cx="3299761" cy="944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698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1921063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944881">
                <a:tc>
                  <a:txBody>
                    <a:bodyPr/>
                    <a:lstStyle/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_id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Avatar</a:t>
                      </a:r>
                    </a:p>
                    <a:p>
                      <a:pPr algn="r"/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698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7671" y="793376"/>
            <a:ext cx="8148916" cy="434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77671" y="793377"/>
            <a:ext cx="8148916" cy="954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>
                <a:solidFill>
                  <a:sysClr val="windowText" lastClr="000000"/>
                </a:solidFill>
              </a:rPr>
              <a:t>P</a:t>
            </a:r>
            <a:r>
              <a:rPr lang="fr-FR" sz="3600" dirty="0" smtClean="0">
                <a:solidFill>
                  <a:sysClr val="windowText" lastClr="000000"/>
                </a:solidFill>
              </a:rPr>
              <a:t>ost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522146"/>
              </p:ext>
            </p:extLst>
          </p:nvPr>
        </p:nvGraphicFramePr>
        <p:xfrm>
          <a:off x="3348317" y="2097741"/>
          <a:ext cx="7032811" cy="2823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643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3274168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2823884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_id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_version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picture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creationDate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Buffer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Comment[*]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[*]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068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1634" y="793377"/>
            <a:ext cx="4222378" cy="23532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1634" y="793377"/>
            <a:ext cx="4222378" cy="631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ysClr val="windowText" lastClr="000000"/>
                </a:solidFill>
              </a:rPr>
              <a:t>C</a:t>
            </a:r>
            <a:r>
              <a:rPr lang="fr-FR" sz="3200" dirty="0" smtClean="0">
                <a:solidFill>
                  <a:sysClr val="windowText" lastClr="000000"/>
                </a:solidFill>
              </a:rPr>
              <a:t>omment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237574"/>
              </p:ext>
            </p:extLst>
          </p:nvPr>
        </p:nvGraphicFramePr>
        <p:xfrm>
          <a:off x="1644274" y="1741393"/>
          <a:ext cx="3115985" cy="114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8549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1667436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1149725"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message</a:t>
                      </a:r>
                      <a:endParaRPr lang="fr-FR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870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7671" y="793376"/>
            <a:ext cx="8148916" cy="434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77671" y="793377"/>
            <a:ext cx="8148916" cy="954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>
                <a:solidFill>
                  <a:sysClr val="windowText" lastClr="000000"/>
                </a:solidFill>
              </a:rPr>
              <a:t>Tutorial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82004"/>
              </p:ext>
            </p:extLst>
          </p:nvPr>
        </p:nvGraphicFramePr>
        <p:xfrm>
          <a:off x="3348317" y="2097741"/>
          <a:ext cx="7032811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643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3274168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2823884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_id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_version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pictures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creationDate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Buffer[*]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  <a:p>
                      <a:r>
                        <a:rPr lang="fr-FR" dirty="0" smtClean="0"/>
                        <a:t>Comment[*]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[*]</a:t>
                      </a:r>
                      <a:endParaRPr lang="fr-FR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70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7671" y="793376"/>
            <a:ext cx="8148916" cy="47871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77671" y="793377"/>
            <a:ext cx="8148916" cy="954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 smtClean="0">
                <a:solidFill>
                  <a:sysClr val="windowText" lastClr="000000"/>
                </a:solidFill>
              </a:rPr>
              <a:t>Event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565546"/>
              </p:ext>
            </p:extLst>
          </p:nvPr>
        </p:nvGraphicFramePr>
        <p:xfrm>
          <a:off x="3348317" y="2097741"/>
          <a:ext cx="7032811" cy="3227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8643">
                  <a:extLst>
                    <a:ext uri="{9D8B030D-6E8A-4147-A177-3AD203B41FA5}">
                      <a16:colId xmlns:a16="http://schemas.microsoft.com/office/drawing/2014/main" val="3149564411"/>
                    </a:ext>
                  </a:extLst>
                </a:gridCol>
                <a:gridCol w="3274168">
                  <a:extLst>
                    <a:ext uri="{9D8B030D-6E8A-4147-A177-3AD203B41FA5}">
                      <a16:colId xmlns:a16="http://schemas.microsoft.com/office/drawing/2014/main" val="2238870730"/>
                    </a:ext>
                  </a:extLst>
                </a:gridCol>
              </a:tblGrid>
              <a:tr h="3227294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_id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_version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eventPlace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creationDate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likes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ObjectId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String</a:t>
                      </a: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endParaRPr lang="fr-FR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  <a:p>
                      <a:r>
                        <a:rPr lang="fr-FR" dirty="0" smtClean="0"/>
                        <a:t>Comment[*]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ShortUser</a:t>
                      </a:r>
                      <a:r>
                        <a:rPr lang="fr-FR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[*]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ShortUser</a:t>
                      </a:r>
                      <a:r>
                        <a:rPr lang="fr-FR" dirty="0" smtClean="0"/>
                        <a:t>[*]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633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065929" y="887506"/>
            <a:ext cx="4867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Global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48253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114</Words>
  <Application>Microsoft Office PowerPoint</Application>
  <PresentationFormat>Grand écran</PresentationFormat>
  <Paragraphs>95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Louise GRAZER</dc:creator>
  <cp:lastModifiedBy>Louise GRAZER</cp:lastModifiedBy>
  <cp:revision>39</cp:revision>
  <dcterms:created xsi:type="dcterms:W3CDTF">2019-12-18T15:57:08Z</dcterms:created>
  <dcterms:modified xsi:type="dcterms:W3CDTF">2019-12-18T16:24:31Z</dcterms:modified>
</cp:coreProperties>
</file>