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6" r:id="rId3"/>
    <p:sldId id="317" r:id="rId4"/>
    <p:sldId id="318" r:id="rId5"/>
    <p:sldId id="319" r:id="rId6"/>
    <p:sldId id="320" r:id="rId7"/>
    <p:sldId id="321" r:id="rId8"/>
    <p:sldId id="327" r:id="rId9"/>
    <p:sldId id="322" r:id="rId10"/>
    <p:sldId id="323" r:id="rId11"/>
    <p:sldId id="324" r:id="rId12"/>
    <p:sldId id="325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32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368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61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02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40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32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5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507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76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75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60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490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408ED-92AF-48F6-9409-D2537D1C9F68}" type="datetimeFigureOut">
              <a:rPr lang="fr-FR" smtClean="0"/>
              <a:t>05/02/2022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82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Réseaux de neurones</a:t>
            </a:r>
            <a:br>
              <a:rPr lang="fr-FR" dirty="0" smtClean="0"/>
            </a:br>
            <a:r>
              <a:rPr lang="fr-FR" dirty="0" err="1" smtClean="0"/>
              <a:t>Kéras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1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948" y="263936"/>
            <a:ext cx="2377080" cy="200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55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1970" y="1103096"/>
            <a:ext cx="6096000" cy="49705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numpy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sigmoid(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):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1/(1+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.exp(-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 Les données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 [0.0, 0.0, 1.0], 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                  [1.0, 1.0, 1.0],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                  [1.0, 0.0, 1.0],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                  [0.0, 1.0, 1.0]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                ])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([0,0,1,1]).T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572579" y="-4530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…classification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1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8566" y="1540541"/>
            <a:ext cx="11870422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 affichage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normal_rv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.truncated_normal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([2,3],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stddev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0.1))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inputs =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.keras.Input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(shape=(3,))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 =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.keras.layers.Dense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(3, activation=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)(inputs)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 =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.keras.layers.Dense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(4, activation=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)(x)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outputs =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.keras.layers.Dense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(1, activation=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)(h)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.keras.Model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(inputs=inputs, outputs=outputs)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mon_model.compile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(optimizer=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.train.GradientDescentOptimizer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(0.1),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             loss=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mse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             metrics=[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mse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mon_model.fit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 epochs=100000,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batch_size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=1000)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572579" y="-4530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…classification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104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572579" y="-4530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…classification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07208" y="773959"/>
            <a:ext cx="6096000" cy="21390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 test 1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'\n test de 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prediction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1 \n'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x_essai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([[0.0, 0.0, 1.0]])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res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mon_model.predict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(x_essai,1,1)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print(res)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26048" y="2636260"/>
            <a:ext cx="7868873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#test5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'\n test de 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prediction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2 \n'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 = 0.5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 err="1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while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(valeur&lt;0.9):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x_essai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([[valeur, valeur, valeur]])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res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mon_model.predict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(x_essai,1,1)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'{0:.3f} - {1}'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.format(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valeur,res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valeur = valeur + 0.1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"fin"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Flèche droite 4"/>
          <p:cNvSpPr/>
          <p:nvPr/>
        </p:nvSpPr>
        <p:spPr>
          <a:xfrm>
            <a:off x="2476800" y="434832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17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716902" y="228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38355" y="1775558"/>
            <a:ext cx="8780477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Il faut modifier les "</a:t>
            </a:r>
            <a:r>
              <a:rPr lang="fr-FR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import</a:t>
            </a: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" comme suit :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numpy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from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python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from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python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Activation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Dense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matplotlib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pyplot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6663" y="3837661"/>
            <a:ext cx="8285527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Le code correspondant à la définition du réseau est le suivant :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inputs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.Input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(shape=(1,))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h1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Dense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(15, activation=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)(inputs)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h2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Dense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(10, activation=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)(h1)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outputs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Dense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(1, activation=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)(h2)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Model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(inputs=inputs, outputs=outputs)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mon_model.summary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7" name="Flèche droite 6"/>
          <p:cNvSpPr/>
          <p:nvPr/>
        </p:nvSpPr>
        <p:spPr>
          <a:xfrm>
            <a:off x="1434518" y="522265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813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16902" y="228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55802" y="1665166"/>
            <a:ext cx="966971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Les </a:t>
            </a: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valeurs sont normalisées entre 0 et 1.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les données d'apprentissage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fr-FR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([0.1, 0.2, 0.3, 0.4, 1.4, 1.5,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					2.8, 2.9, 3.0, 4.6, 4.7, 6.4, 6.5,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					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7.4, 7.5, 7.9, 9.0])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=(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)+1)/2.0</a:t>
            </a:r>
            <a:endParaRPr lang="fr-FR" sz="16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989901" y="440892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393301" y="4001003"/>
            <a:ext cx="8839201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mon_model.compile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 </a:t>
            </a:r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>
              <a:spcBef>
                <a:spcPts val="60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         optimizer=</a:t>
            </a:r>
            <a:r>
              <a:rPr lang="en-US" dirty="0" err="1" smtClean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 smtClean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 smtClean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GradientDescentOptimizer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(0.25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),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  loss=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mse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  metrics=[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mse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mon_model.fit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epochs=100000,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batch_size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=17)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67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42069" y="228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…évaluation du cosinus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68448" y="2106248"/>
            <a:ext cx="906011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numpy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from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python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from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python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Activation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Dense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matplotlib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pyplot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sigmoid(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return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1/(1+</a:t>
            </a:r>
            <a:r>
              <a:rPr lang="fr-FR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.exp(-</a:t>
            </a:r>
            <a:r>
              <a:rPr lang="fr-FR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les données d'apprentissage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([0.1, 0.2, 0.3, 0.4, 1.4, 1.5,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					2.8, 2.9, 3.0, 4.6, 4.7, 6.4, 6.5,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					7.4, 7.5, 7.9, 9.0])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)+1)/2.0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3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5585" y="1644791"/>
            <a:ext cx="7840910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affichage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normal_rv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.truncated_normal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([2,3],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stddev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0.1))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le réseau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inputs = </a:t>
            </a:r>
            <a:r>
              <a:rPr lang="fr-FR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.Input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shape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=(1,)) </a:t>
            </a:r>
            <a:r>
              <a:rPr lang="fr-FR" sz="160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 nb entrées, 1 dimension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h1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Dense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(15, activation=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)(inputs)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h2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Dense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(10, activation=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)(h1)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outputs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layers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Dense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(1, activation=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)(h2)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keras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Model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(inputs=inputs, outputs=outputs)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mon_model.summary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Apprentissage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mon_model.compile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(optimizer=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GradientDescentOptimizer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(0.25),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					loss=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mse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					metrics=[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mse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mon_model.fit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epochs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=100000,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batch_size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=17)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784014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…évaluation du cosinus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051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572579" y="-4530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…évaluation du cosinus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95743" y="771262"/>
            <a:ext cx="110790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mon_fichier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open(</a:t>
            </a:r>
            <a:r>
              <a:rPr lang="fr-FR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"fichier.txt"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fr-FR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"w"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liste_y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[]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liste_x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[]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0.1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 = 0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nb_valeur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=0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while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(valeur&lt;9):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nb_valeur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nb_valeur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+1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x_essai2 = </a:t>
            </a:r>
            <a:r>
              <a:rPr lang="fr-FR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([[valeur]])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res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mon_model.predict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(x_essai2,1,1)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v =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res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[0]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'{0:.3f} - {1:.3f} - {2:.3f</a:t>
            </a:r>
            <a:r>
              <a:rPr lang="fr-FR" sz="1600" dirty="0" smtClean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}'</a:t>
            </a:r>
            <a:r>
              <a:rPr lang="fr-FR" sz="1600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.format(valeur,2*v[0]-1,</a:t>
            </a:r>
            <a:r>
              <a:rPr lang="fr-FR" sz="1600" dirty="0" smtClean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sz="1600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.cos(valeur)))</a:t>
            </a:r>
            <a:endParaRPr lang="fr-FR" sz="1600" dirty="0" smtClean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valeur = valeur + 0.1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mon_fichier.write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(</a:t>
            </a:r>
            <a:r>
              <a:rPr lang="fr-FR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'{0:.3f} {1:.3f} {2:.3f} \n</a:t>
            </a:r>
            <a:r>
              <a:rPr lang="fr-FR" sz="1600" dirty="0" smtClean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</a:t>
            </a:r>
            <a:r>
              <a:rPr lang="fr-FR" sz="1600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.format(valeur,2*v[0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]-1,</a:t>
            </a:r>
            <a:r>
              <a:rPr lang="fr-FR" sz="1600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.cos(valeur)))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erreur = </a:t>
            </a:r>
            <a:r>
              <a:rPr lang="fr-FR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.abs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(valeur)+2*v[0]-1)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liste_y.append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(2*v[0]-1);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liste_x.append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(valeur);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mon_fichier.close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16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572579" y="-4530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…évaluation du cosinus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35560" y="872558"/>
            <a:ext cx="88755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#--- erreur ---#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 = erreur/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nb_valeur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(erreur)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#--- dessin ---#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 = 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liste_x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y = 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liste_y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lines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.plot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(x, y)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.setp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(lines[0], linewidth=4)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lines_cos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.plot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(x,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(x))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.setp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lines_cos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[0], linewidth=2, color=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'r'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.legend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'f'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),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loc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'upper left'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.title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'test du 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reseau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de neurones'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.grid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plt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.show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 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"fin"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pic>
        <p:nvPicPr>
          <p:cNvPr id="4" name="Image 3"/>
          <p:cNvPicPr/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25966" y="1185893"/>
            <a:ext cx="5270813" cy="403205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748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Réseaux de neurones</a:t>
            </a:r>
            <a:br>
              <a:rPr lang="fr-FR" dirty="0" smtClean="0"/>
            </a:br>
            <a:r>
              <a:rPr lang="fr-FR" dirty="0" err="1" smtClean="0"/>
              <a:t>Kéras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classification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8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948" y="263936"/>
            <a:ext cx="2377080" cy="200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410" y="1460657"/>
            <a:ext cx="10297962" cy="1705213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1572579" y="-4530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Keras</a:t>
            </a:r>
            <a:r>
              <a:rPr lang="fr-FR" dirty="0" smtClean="0"/>
              <a:t>…Les données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80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6089</TotalTime>
  <Words>141</Words>
  <Application>Microsoft Office PowerPoint</Application>
  <PresentationFormat>Grand écran</PresentationFormat>
  <Paragraphs>163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Consolas</vt:lpstr>
      <vt:lpstr>Times New Roman</vt:lpstr>
      <vt:lpstr>Thème Office</vt:lpstr>
      <vt:lpstr>Réseaux de neurones Kéras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Réseaux de neurones Kéras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PPC un nouveau concept utile pour les problèmes d’optimisation</dc:title>
  <dc:creator>lacomme</dc:creator>
  <cp:lastModifiedBy>Philippe Lacomme</cp:lastModifiedBy>
  <cp:revision>45</cp:revision>
  <dcterms:created xsi:type="dcterms:W3CDTF">2018-03-07T06:46:23Z</dcterms:created>
  <dcterms:modified xsi:type="dcterms:W3CDTF">2022-02-09T08:10:59Z</dcterms:modified>
</cp:coreProperties>
</file>